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9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80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1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3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4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F9C3E9-93B5-6642-8F57-EF2564CCF8A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FAE3DD-A8A6-E148-9119-AF6C9142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cloud.adobe.com/link/track?uri=urn:aaid:scds:US:cfbd7543-4055-4763-95f3-ef0ebe5306d6" TargetMode="External"/><Relationship Id="rId13" Type="http://schemas.openxmlformats.org/officeDocument/2006/relationships/hyperlink" Target="https://sciencespink1.scholastic.com/issues/2019-20/040120.html" TargetMode="External"/><Relationship Id="rId18" Type="http://schemas.microsoft.com/office/2007/relationships/hdphoto" Target="../media/hdphoto2.wdp"/><Relationship Id="rId3" Type="http://schemas.openxmlformats.org/officeDocument/2006/relationships/hyperlink" Target="https://safeyoutube.net/w/m3G8" TargetMode="External"/><Relationship Id="rId21" Type="http://schemas.openxmlformats.org/officeDocument/2006/relationships/image" Target="../media/image8.png"/><Relationship Id="rId7" Type="http://schemas.openxmlformats.org/officeDocument/2006/relationships/hyperlink" Target="https://bubba-production.benchmarkuniverse.com/clever/sulphur/X10502" TargetMode="External"/><Relationship Id="rId12" Type="http://schemas.openxmlformats.org/officeDocument/2006/relationships/hyperlink" Target="https://safeyoutube.net/w/J3G8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s://clever.com/oauth/authorize?channel=clever&amp;client_id=4c63c1cf623dce82caac&amp;confirmed=true&amp;district_id=590a4480376f8800013e9229&amp;redirect_uri=https%3A%2F%2Fclever.com%2Fin%2Fauth_callback&amp;response_type=code&amp;state=9dbab6f821ced68a20e9bf7665a5e9fd5413ca5b4ec1da66b1f1ff0eb4f669b4" TargetMode="Externa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reflexmath.com" TargetMode="External"/><Relationship Id="rId11" Type="http://schemas.openxmlformats.org/officeDocument/2006/relationships/hyperlink" Target="https://bubba-production.benchmarkuniverse.com/clever/sulphur/X04933" TargetMode="External"/><Relationship Id="rId5" Type="http://schemas.openxmlformats.org/officeDocument/2006/relationships/hyperlink" Target="https://classroom.google.com/u/0/c/NTYwODcwNzgyMjFa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khanacademy.org/math/cc-kindergarten-math" TargetMode="External"/><Relationship Id="rId19" Type="http://schemas.openxmlformats.org/officeDocument/2006/relationships/image" Target="../media/image7.png"/><Relationship Id="rId4" Type="http://schemas.openxmlformats.org/officeDocument/2006/relationships/hyperlink" Target="https://letsfindout.scholastic.com/issues/2019-20/050220.html" TargetMode="External"/><Relationship Id="rId9" Type="http://schemas.openxmlformats.org/officeDocument/2006/relationships/hyperlink" Target="https://jr.brainpop.com/health/beresponsible/reducereuserecycle/" TargetMode="External"/><Relationship Id="rId14" Type="http://schemas.openxmlformats.org/officeDocument/2006/relationships/image" Target="../media/image4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9526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 Demi" panose="020E0802020502020306" pitchFamily="34" charset="0"/>
                <a:cs typeface="HelloBigDeal"/>
              </a:rPr>
              <a:t>    Week of 4/27-5/1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64261"/>
              </p:ext>
            </p:extLst>
          </p:nvPr>
        </p:nvGraphicFramePr>
        <p:xfrm>
          <a:off x="204186" y="843379"/>
          <a:ext cx="8771140" cy="58940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5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loBigDeal"/>
                          <a:cs typeface="HelloBigDeal"/>
                        </a:rPr>
                        <a:t>Monday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loBigDeal"/>
                          <a:cs typeface="HelloBigDeal"/>
                        </a:rPr>
                        <a:t>Tuesday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loBigDeal"/>
                          <a:cs typeface="HelloBigDeal"/>
                        </a:rPr>
                        <a:t>Wednesday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loBigDeal"/>
                          <a:cs typeface="HelloBigDeal"/>
                        </a:rPr>
                        <a:t>Thursday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loBigDeal"/>
                          <a:cs typeface="HelloBigDeal"/>
                        </a:rPr>
                        <a:t>Friday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001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dirty="0">
                          <a:latin typeface="Comic Sans MS"/>
                          <a:cs typeface="Comic Sans MS"/>
                        </a:rPr>
                        <a:t>20 minutes </a:t>
                      </a:r>
                      <a:r>
                        <a:rPr lang="en-US" sz="1200" dirty="0">
                          <a:latin typeface="Comic Sans MS"/>
                          <a:cs typeface="Comic Sans MS"/>
                          <a:hlinkClick r:id="rId2"/>
                        </a:rPr>
                        <a:t>Imagine Learning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dirty="0">
                          <a:latin typeface="Comic Sans MS"/>
                          <a:cs typeface="Comic Sans MS"/>
                        </a:rPr>
                        <a:t>20 minutes</a:t>
                      </a:r>
                      <a:r>
                        <a:rPr lang="en-US" sz="1200" baseline="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200" baseline="0" dirty="0">
                          <a:latin typeface="Comic Sans MS"/>
                          <a:cs typeface="Comic Sans MS"/>
                          <a:hlinkClick r:id="rId2"/>
                        </a:rPr>
                        <a:t>Imagine Math</a:t>
                      </a:r>
                      <a:endParaRPr lang="en-US" sz="1200" baseline="0" dirty="0">
                        <a:latin typeface="Comic Sans MS"/>
                        <a:cs typeface="Comic Sans MS"/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baseline="0" dirty="0">
                          <a:latin typeface="Comic Sans MS"/>
                          <a:cs typeface="Comic Sans MS"/>
                        </a:rPr>
                        <a:t>Unit 8 Week 3 Benchmark packet pages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baseline="0" dirty="0">
                          <a:latin typeface="Comic Sans MS"/>
                          <a:cs typeface="Comic Sans MS"/>
                        </a:rPr>
                        <a:t>HW math pages 101-102</a:t>
                      </a:r>
                      <a:endParaRPr lang="en-US" sz="1200" dirty="0"/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dirty="0"/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3"/>
                        </a:rPr>
                        <a:t>Subitize Math Song</a:t>
                      </a:r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Scholastic Let’s Find Out</a:t>
                      </a:r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Magazine Read Aloud</a:t>
                      </a:r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Classroom password is </a:t>
                      </a:r>
                      <a:r>
                        <a:rPr lang="en-US" sz="12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sskinderleao</a:t>
                      </a:r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u="sng" kern="1200" baseline="0" dirty="0">
                          <a:solidFill>
                            <a:srgbClr val="3366FF"/>
                          </a:solidFill>
                          <a:latin typeface="Comic Sans MS"/>
                          <a:ea typeface="+mn-ea"/>
                          <a:cs typeface="Comic Sans MS"/>
                          <a:hlinkClick r:id="rId4"/>
                        </a:rPr>
                        <a:t>Busy, Buzzy Bees</a:t>
                      </a:r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200" u="sng" kern="1200" baseline="0" dirty="0">
                        <a:solidFill>
                          <a:srgbClr val="3366FF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Practice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Google Classroom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Reflex Math </a:t>
                      </a:r>
                      <a:endParaRPr lang="en-US" sz="700" dirty="0">
                        <a:solidFill>
                          <a:srgbClr val="33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Benchmark Advance Online 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ThinkCentral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Lessons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My Shared Reading: </a:t>
                      </a: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The Yellow Mitten   </a:t>
                      </a: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pg. 22 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HW math pages 103-104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Read: </a:t>
                      </a:r>
                      <a:r>
                        <a:rPr lang="en-US" sz="1200" b="0" u="sng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7"/>
                        </a:rPr>
                        <a:t>Val is a Vet</a:t>
                      </a:r>
                      <a:endParaRPr lang="en-US" sz="1200" b="0" u="sng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Draw and write about your favorite page.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8"/>
                        </a:rPr>
                        <a:t>Lined paper</a:t>
                      </a: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b="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Brainpop</a:t>
                      </a: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Jr. </a:t>
                      </a:r>
                    </a:p>
                    <a:p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9"/>
                        </a:rPr>
                        <a:t>Reduce, Reuse, &amp; Recycle</a:t>
                      </a: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Discuss: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What is waste?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How do we reuse?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How do we recycle? </a:t>
                      </a:r>
                      <a:endParaRPr lang="en-US" sz="14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Practice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Google Classroom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Khan Math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endParaRPr lang="en-US" sz="700" dirty="0">
                        <a:solidFill>
                          <a:srgbClr val="33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20 minutes </a:t>
                      </a:r>
                      <a:r>
                        <a:rPr lang="en-US" sz="1200" dirty="0">
                          <a:latin typeface="Comic Sans MS"/>
                          <a:cs typeface="Comic Sans MS"/>
                          <a:hlinkClick r:id="rId2"/>
                        </a:rPr>
                        <a:t>Imagine Learning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20 minutes   </a:t>
                      </a:r>
                      <a:r>
                        <a:rPr lang="en-US" sz="1200" baseline="0" dirty="0">
                          <a:latin typeface="Comic Sans MS"/>
                          <a:cs typeface="Comic Sans MS"/>
                          <a:hlinkClick r:id="rId2"/>
                        </a:rPr>
                        <a:t>Imagine Math</a:t>
                      </a:r>
                      <a:endParaRPr lang="en-US" sz="1200" baseline="0" dirty="0">
                        <a:latin typeface="Comic Sans MS"/>
                        <a:cs typeface="Comic Sans MS"/>
                      </a:endParaRP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Unit 8 Week 3     3 Benchmark packet pages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1 math page (Blue book in Kinder Bundle)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Weather Book: complete 1-2 pages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/>
                          <a:cs typeface="Comic Sans MS"/>
                        </a:rPr>
                        <a:t>Listen to the story </a:t>
                      </a:r>
                      <a:r>
                        <a:rPr lang="en-US" sz="1200" dirty="0">
                          <a:latin typeface="Comic Sans MS"/>
                          <a:cs typeface="Comic Sans MS"/>
                          <a:hlinkClick r:id="rId11"/>
                        </a:rPr>
                        <a:t>One Snowy Day</a:t>
                      </a:r>
                      <a:endParaRPr lang="en-US" sz="1200" baseline="0" dirty="0">
                        <a:latin typeface="Comic Sans MS"/>
                        <a:cs typeface="Comic Sans M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sz="1200" dirty="0">
                          <a:latin typeface="Comic Sans MS"/>
                          <a:cs typeface="Comic Sans MS"/>
                        </a:rPr>
                        <a:t>Retell Key Events: Beginning, Middle, and End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b="1" u="sng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Benchmark Advance Online 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ThinkCentral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Lessons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My Shared Reading: </a:t>
                      </a: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Snow City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 </a:t>
                      </a: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pg. 24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HW math pages 105-106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200" b="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12"/>
                        </a:rPr>
                        <a:t>Letter Aerobics </a:t>
                      </a: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Scholastic </a:t>
                      </a:r>
                      <a:r>
                        <a:rPr lang="en-US" sz="12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ScienceSpin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          Read Aloud</a:t>
                      </a:r>
                    </a:p>
                    <a:p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Classroom password is </a:t>
                      </a:r>
                      <a:r>
                        <a:rPr lang="en-US" sz="12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sskinderleao</a:t>
                      </a:r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  <a:hlinkClick r:id="rId13"/>
                        </a:rPr>
                        <a:t>Let’s Move! </a:t>
                      </a:r>
                      <a:r>
                        <a:rPr lang="en-US" sz="1200" b="1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Push and pull</a:t>
                      </a:r>
                      <a:endParaRPr lang="en-US" sz="1000" b="1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b="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Practice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Google Classroom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Reflex Math </a:t>
                      </a:r>
                      <a:endParaRPr lang="en-US" sz="1200" dirty="0">
                        <a:solidFill>
                          <a:srgbClr val="33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20 minutes </a:t>
                      </a:r>
                      <a:r>
                        <a:rPr lang="en-US" sz="1200" dirty="0">
                          <a:latin typeface="Comic Sans MS"/>
                          <a:cs typeface="Comic Sans MS"/>
                          <a:hlinkClick r:id="rId2"/>
                        </a:rPr>
                        <a:t>Imagine Learning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20 minutes   </a:t>
                      </a:r>
                      <a:r>
                        <a:rPr lang="en-US" sz="1200" baseline="0" dirty="0">
                          <a:latin typeface="Comic Sans MS"/>
                          <a:cs typeface="Comic Sans MS"/>
                          <a:hlinkClick r:id="rId2"/>
                        </a:rPr>
                        <a:t>Imagine Math</a:t>
                      </a:r>
                      <a:endParaRPr lang="en-US" sz="1200" baseline="0" dirty="0">
                        <a:latin typeface="Comic Sans MS"/>
                        <a:cs typeface="Comic Sans MS"/>
                      </a:endParaRP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Unit 8 Week 3      3 Benchmark packet pages</a:t>
                      </a: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2 math pages (Blue book in Kinder Bundle)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marL="171450" indent="-171450">
                        <a:buFont typeface="Wingdings" charset="2"/>
                        <a:buChar char="q"/>
                      </a:pPr>
                      <a:endParaRPr lang="en-US" sz="12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Zoom Meeting</a:t>
                      </a: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LETTER </a:t>
                      </a:r>
                      <a:r>
                        <a:rPr lang="en-US" sz="11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Vv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100" b="1" u="sng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OR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100" u="none" kern="1200" baseline="0" dirty="0" err="1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Qq</a:t>
                      </a:r>
                      <a:endParaRPr lang="en-US" sz="11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• </a:t>
                      </a:r>
                      <a:r>
                        <a:rPr lang="en-US" sz="1100" u="none" kern="1200" baseline="0" dirty="0">
                          <a:solidFill>
                            <a:srgbClr val="FF0000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Red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9:00-9:20</a:t>
                      </a:r>
                    </a:p>
                    <a:p>
                      <a:r>
                        <a:rPr lang="nl-NL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• </a:t>
                      </a:r>
                      <a:r>
                        <a:rPr lang="nl-NL" sz="1100" u="none" kern="1200" baseline="0" dirty="0">
                          <a:solidFill>
                            <a:srgbClr val="FF6600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Orange</a:t>
                      </a:r>
                      <a:r>
                        <a:rPr lang="nl-NL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9:25-9:45</a:t>
                      </a: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• </a:t>
                      </a:r>
                      <a:r>
                        <a:rPr lang="en-US" sz="1100" u="none" kern="1200" baseline="0" dirty="0">
                          <a:solidFill>
                            <a:srgbClr val="008000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Green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9:50-10:10</a:t>
                      </a: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• </a:t>
                      </a:r>
                      <a:r>
                        <a:rPr lang="en-US" sz="1100" u="none" kern="1200" baseline="0" dirty="0">
                          <a:solidFill>
                            <a:srgbClr val="3366FF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Blue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10:15-10:35</a:t>
                      </a:r>
                    </a:p>
                    <a:p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• </a:t>
                      </a:r>
                      <a:r>
                        <a:rPr lang="en-US" sz="1100" u="non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/>
                          <a:ea typeface="+mn-ea"/>
                          <a:cs typeface="Comic Sans MS"/>
                        </a:rPr>
                        <a:t>Purple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10:40-11:00</a:t>
                      </a:r>
                      <a:endParaRPr lang="en-US" sz="900" u="none" kern="1200" baseline="0" dirty="0">
                        <a:solidFill>
                          <a:schemeClr val="dk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Practice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Google Classroom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Khan Math</a:t>
                      </a:r>
                      <a:endParaRPr lang="en-US" sz="1200" u="sng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A picture containing lamp, clock&#10;&#10;Description automatically generated">
            <a:extLst>
              <a:ext uri="{FF2B5EF4-FFF2-40B4-BE49-F238E27FC236}">
                <a16:creationId xmlns:a16="http://schemas.microsoft.com/office/drawing/2014/main" id="{3A2B50B3-BB64-4E05-B654-3ED0AFFC0D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198" y="4724115"/>
            <a:ext cx="1096394" cy="1096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72704-8E9F-4683-AF24-D1120A0D2F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1055" y1="70101" x2="61055" y2="70101"/>
                        <a14:foregroundMark x1="61055" y1="70101" x2="61055" y2="70101"/>
                        <a14:foregroundMark x1="61055" y1="71608" x2="61055" y2="71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029" y="3599339"/>
            <a:ext cx="1227942" cy="122794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EF4277-C8AE-4714-8C56-973199C5F9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99" b="97739" l="1759" r="89950">
                        <a14:foregroundMark x1="8543" y1="48492" x2="8543" y2="48492"/>
                        <a14:foregroundMark x1="8543" y1="48492" x2="8543" y2="48492"/>
                        <a14:foregroundMark x1="8543" y1="50503" x2="6533" y2="59045"/>
                        <a14:foregroundMark x1="6533" y1="69849" x2="6533" y2="69849"/>
                        <a14:foregroundMark x1="6533" y1="74121" x2="6533" y2="74121"/>
                        <a14:foregroundMark x1="6533" y1="76382" x2="6533" y2="76382"/>
                        <a14:foregroundMark x1="6533" y1="82915" x2="6533" y2="82915"/>
                        <a14:foregroundMark x1="6533" y1="87186" x2="6533" y2="87186"/>
                        <a14:foregroundMark x1="4271" y1="93467" x2="4271" y2="93467"/>
                        <a14:foregroundMark x1="4271" y1="93467" x2="4271" y2="93467"/>
                        <a14:foregroundMark x1="2261" y1="78392" x2="2261" y2="78392"/>
                        <a14:foregroundMark x1="4271" y1="61307" x2="8543" y2="48492"/>
                        <a14:foregroundMark x1="10804" y1="41960" x2="13065" y2="39698"/>
                        <a14:foregroundMark x1="13065" y1="41960" x2="13065" y2="41960"/>
                        <a14:foregroundMark x1="13065" y1="52764" x2="13065" y2="52764"/>
                        <a14:foregroundMark x1="10804" y1="95729" x2="10804" y2="95729"/>
                        <a14:foregroundMark x1="10804" y1="95729" x2="10804" y2="95729"/>
                        <a14:foregroundMark x1="10804" y1="97739" x2="10804" y2="97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234" y="4827281"/>
            <a:ext cx="952623" cy="952623"/>
          </a:xfrm>
          <a:prstGeom prst="rect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A1563F0-18D1-42CB-8DB3-AD5DC4FEA5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774" b="98492" l="9799" r="89950">
                        <a14:foregroundMark x1="20352" y1="18090" x2="20352" y2="18090"/>
                        <a14:foregroundMark x1="25879" y1="18090" x2="25879" y2="18090"/>
                        <a14:foregroundMark x1="36935" y1="12563" x2="36935" y2="12563"/>
                        <a14:foregroundMark x1="40704" y1="10804" x2="40704" y2="10804"/>
                        <a14:foregroundMark x1="47990" y1="8794" x2="47990" y2="8794"/>
                        <a14:foregroundMark x1="49749" y1="8794" x2="49749" y2="8794"/>
                        <a14:foregroundMark x1="53518" y1="8794" x2="59045" y2="8794"/>
                        <a14:foregroundMark x1="64573" y1="8794" x2="64573" y2="8794"/>
                        <a14:foregroundMark x1="72111" y1="12563" x2="72111" y2="12563"/>
                        <a14:foregroundMark x1="77638" y1="18090" x2="83166" y2="25377"/>
                        <a14:foregroundMark x1="84925" y1="30905" x2="84925" y2="30905"/>
                        <a14:foregroundMark x1="84925" y1="30905" x2="68342" y2="8794"/>
                        <a14:foregroundMark x1="68342" y1="8794" x2="64573" y2="5276"/>
                        <a14:foregroundMark x1="64573" y1="5276" x2="64573" y2="5276"/>
                        <a14:foregroundMark x1="62814" y1="5276" x2="57286" y2="5276"/>
                        <a14:foregroundMark x1="57286" y1="5276" x2="57286" y2="5276"/>
                        <a14:foregroundMark x1="57286" y1="5276" x2="57286" y2="5276"/>
                        <a14:foregroundMark x1="49749" y1="7035" x2="42462" y2="10804"/>
                        <a14:foregroundMark x1="42462" y1="10804" x2="42462" y2="10804"/>
                        <a14:foregroundMark x1="40704" y1="10804" x2="40704" y2="10804"/>
                        <a14:foregroundMark x1="36935" y1="10804" x2="36935" y2="10804"/>
                        <a14:foregroundMark x1="31407" y1="12563" x2="31407" y2="12563"/>
                        <a14:foregroundMark x1="31407" y1="14322" x2="31407" y2="14322"/>
                        <a14:foregroundMark x1="25879" y1="21859" x2="25879" y2="21859"/>
                        <a14:foregroundMark x1="24121" y1="23618" x2="24121" y2="23618"/>
                        <a14:foregroundMark x1="22111" y1="27387" x2="22111" y2="27387"/>
                        <a14:foregroundMark x1="22111" y1="27387" x2="22111" y2="27387"/>
                        <a14:foregroundMark x1="22111" y1="27387" x2="22111" y2="27387"/>
                        <a14:foregroundMark x1="22111" y1="27387" x2="22111" y2="27387"/>
                        <a14:foregroundMark x1="14824" y1="30905" x2="14824" y2="30905"/>
                        <a14:foregroundMark x1="14824" y1="30905" x2="14824" y2="30905"/>
                        <a14:foregroundMark x1="14824" y1="30905" x2="14824" y2="30905"/>
                        <a14:foregroundMark x1="14824" y1="30905" x2="14824" y2="30905"/>
                        <a14:foregroundMark x1="14824" y1="34673" x2="14824" y2="34673"/>
                        <a14:foregroundMark x1="14824" y1="36432" x2="14824" y2="36432"/>
                        <a14:foregroundMark x1="14824" y1="38442" x2="14824" y2="38442"/>
                        <a14:foregroundMark x1="17085" y1="65578" x2="17085" y2="65578"/>
                        <a14:foregroundMark x1="17085" y1="65578" x2="17085" y2="65578"/>
                        <a14:foregroundMark x1="18593" y1="72613" x2="18593" y2="72613"/>
                        <a14:foregroundMark x1="20101" y1="74121" x2="20101" y2="74121"/>
                        <a14:foregroundMark x1="24372" y1="79899" x2="24372" y2="79899"/>
                        <a14:foregroundMark x1="25879" y1="84171" x2="25879" y2="84171"/>
                        <a14:foregroundMark x1="34422" y1="88442" x2="38693" y2="92714"/>
                        <a14:foregroundMark x1="42965" y1="98492" x2="42965" y2="98492"/>
                        <a14:foregroundMark x1="50251" y1="96985" x2="50251" y2="96985"/>
                        <a14:foregroundMark x1="51508" y1="95729" x2="51508" y2="95729"/>
                        <a14:foregroundMark x1="57286" y1="89950" x2="57286" y2="89950"/>
                        <a14:foregroundMark x1="58794" y1="88442" x2="58794" y2="88442"/>
                        <a14:foregroundMark x1="68844" y1="84171" x2="68844" y2="84171"/>
                        <a14:foregroundMark x1="75879" y1="82663" x2="75879" y2="82663"/>
                        <a14:foregroundMark x1="75879" y1="82663" x2="75879" y2="82663"/>
                        <a14:foregroundMark x1="81658" y1="79899" x2="85930" y2="74121"/>
                        <a14:foregroundMark x1="85930" y1="71357" x2="85930" y2="67085"/>
                        <a14:foregroundMark x1="85930" y1="55528" x2="85930" y2="55528"/>
                        <a14:foregroundMark x1="32915" y1="6784" x2="32915" y2="6784"/>
                        <a14:foregroundMark x1="32915" y1="6784" x2="32915" y2="6784"/>
                        <a14:foregroundMark x1="32915" y1="6784" x2="32915" y2="6784"/>
                        <a14:foregroundMark x1="27136" y1="25377" x2="27136" y2="25377"/>
                        <a14:foregroundMark x1="12814" y1="69849" x2="12814" y2="69849"/>
                        <a14:foregroundMark x1="12814" y1="69849" x2="12814" y2="69849"/>
                        <a14:foregroundMark x1="17085" y1="74121" x2="17085" y2="74121"/>
                        <a14:foregroundMark x1="22864" y1="77136" x2="22864" y2="77136"/>
                        <a14:foregroundMark x1="22864" y1="77136" x2="22864" y2="77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857" y="3113437"/>
            <a:ext cx="1227941" cy="1227941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EAC8D0B-9FF9-411F-BFCA-0CF5ADB32F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99" b="94472" l="9799" r="89950">
                        <a14:foregroundMark x1="18342" y1="55528" x2="18342" y2="55528"/>
                        <a14:foregroundMark x1="18342" y1="53769" x2="18342" y2="53769"/>
                        <a14:foregroundMark x1="23869" y1="52010" x2="23869" y2="52010"/>
                        <a14:foregroundMark x1="29397" y1="52010" x2="29397" y2="52010"/>
                        <a14:foregroundMark x1="33166" y1="53769" x2="33166" y2="53769"/>
                        <a14:foregroundMark x1="34925" y1="55528" x2="34925" y2="55528"/>
                        <a14:foregroundMark x1="34925" y1="55528" x2="34925" y2="55528"/>
                        <a14:foregroundMark x1="36935" y1="44472" x2="31407" y2="40955"/>
                        <a14:foregroundMark x1="29397" y1="38945" x2="29397" y2="38945"/>
                        <a14:foregroundMark x1="27638" y1="29899" x2="27638" y2="29899"/>
                        <a14:foregroundMark x1="12814" y1="27889" x2="12814" y2="27889"/>
                        <a14:foregroundMark x1="55276" y1="94472" x2="55276" y2="94472"/>
                        <a14:foregroundMark x1="62814" y1="92462" x2="62814" y2="92462"/>
                        <a14:foregroundMark x1="68342" y1="92462" x2="68342" y2="92462"/>
                        <a14:foregroundMark x1="70101" y1="92462" x2="70101" y2="92462"/>
                        <a14:foregroundMark x1="75628" y1="92462" x2="75628" y2="92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4579" y="-131809"/>
            <a:ext cx="1084432" cy="10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904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145</TotalTime>
  <Words>262</Words>
  <Application>Microsoft Office PowerPoint</Application>
  <PresentationFormat>On-screen Show (4:3)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Berlin Sans FB Demi</vt:lpstr>
      <vt:lpstr>Comic Sans MS</vt:lpstr>
      <vt:lpstr>HelloBigDeal</vt:lpstr>
      <vt:lpstr>Tw Cen MT</vt:lpstr>
      <vt:lpstr>Wingdings</vt:lpstr>
      <vt:lpstr>Droplet</vt:lpstr>
      <vt:lpstr>    Week of 4/27-5/1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LEAO</dc:creator>
  <cp:lastModifiedBy>Sophia Constantinou Leao</cp:lastModifiedBy>
  <cp:revision>19</cp:revision>
  <dcterms:created xsi:type="dcterms:W3CDTF">2020-04-16T17:56:52Z</dcterms:created>
  <dcterms:modified xsi:type="dcterms:W3CDTF">2020-04-25T17:10:44Z</dcterms:modified>
</cp:coreProperties>
</file>